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74" r:id="rId5"/>
    <p:sldId id="271" r:id="rId6"/>
    <p:sldId id="278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9352-39CB-486C-AEA5-5D17795DD0C7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6F85-6220-421D-9203-84F526C4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F3494-0491-4803-BC84-8A9DE49580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4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1071F9-5F9E-43AF-B1F9-8F94CCA0D1D0}"/>
              </a:ext>
            </a:extLst>
          </p:cNvPr>
          <p:cNvSpPr/>
          <p:nvPr userDrawn="1"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54D1A4-E8FD-4E5A-A528-35498A356680}"/>
              </a:ext>
            </a:extLst>
          </p:cNvPr>
          <p:cNvSpPr/>
          <p:nvPr userDrawn="1"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D6FD0CF-1406-477D-A12B-53DC561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0DFABF-2A96-46EC-8C35-1C4A9D0A0739}"/>
              </a:ext>
            </a:extLst>
          </p:cNvPr>
          <p:cNvSpPr/>
          <p:nvPr userDrawn="1"/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Subtitle 7">
            <a:extLst>
              <a:ext uri="{FF2B5EF4-FFF2-40B4-BE49-F238E27FC236}">
                <a16:creationId xmlns:a16="http://schemas.microsoft.com/office/drawing/2014/main" id="{A943203E-4446-4D2D-AFEE-C3BCE752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1400" b="0">
                <a:solidFill>
                  <a:schemeClr val="bg1"/>
                </a:solidFill>
                <a:latin typeface="+mj-lt"/>
              </a:rPr>
              <a:t>Click to edit Master subtitle style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3200400" cy="3104856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2040" y="2109976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2040" y="3016183"/>
            <a:ext cx="3200400" cy="3104857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A7CDD05-39F5-4344-992F-995A7F9E8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0" y="2112263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3C996A2-0E21-4652-A9DD-F74F8BC0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0" y="3018470"/>
            <a:ext cx="3200400" cy="3104857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1A8306-2063-4EE3-B249-F2AA08C3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64438-1D32-4E70-8582-6A520002B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57200" y="17416"/>
            <a:ext cx="5638800" cy="6840584"/>
          </a:xfrm>
          <a:prstGeom prst="rect">
            <a:avLst/>
          </a:prstGeom>
          <a:gradFill>
            <a:gsLst>
              <a:gs pos="24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54AC3-129F-4075-B216-D22A2C2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170122" y="389706"/>
            <a:ext cx="6422401" cy="609600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78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117C9-4AC1-4174-8CED-D839A0508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17670" y="1253114"/>
            <a:ext cx="6840582" cy="4316082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  <a:lumOff val="25000"/>
                  <a:alpha val="11000"/>
                </a:schemeClr>
              </a:gs>
              <a:gs pos="99000">
                <a:schemeClr val="accent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BA4B60-FD16-4BB9-99BE-945815D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8997"/>
            <a:ext cx="3319895" cy="5381177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648B8AB-3038-447E-A760-83F9D9900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907757">
            <a:off x="-619013" y="1524958"/>
            <a:ext cx="4648282" cy="4433301"/>
          </a:xfrm>
          <a:custGeom>
            <a:avLst/>
            <a:gdLst>
              <a:gd name="connsiteX0" fmla="*/ 4465639 w 4648282"/>
              <a:gd name="connsiteY0" fmla="*/ 3013821 h 4433301"/>
              <a:gd name="connsiteX1" fmla="*/ 2324141 w 4648282"/>
              <a:gd name="connsiteY1" fmla="*/ 4433301 h 4433301"/>
              <a:gd name="connsiteX2" fmla="*/ 0 w 4648282"/>
              <a:gd name="connsiteY2" fmla="*/ 2109160 h 4433301"/>
              <a:gd name="connsiteX3" fmla="*/ 1216317 w 4648282"/>
              <a:gd name="connsiteY3" fmla="*/ 65530 h 4433301"/>
              <a:gd name="connsiteX4" fmla="*/ 1352350 w 4648282"/>
              <a:gd name="connsiteY4" fmla="*/ 0 h 4433301"/>
              <a:gd name="connsiteX5" fmla="*/ 4475994 w 4648282"/>
              <a:gd name="connsiteY5" fmla="*/ 1232791 h 4433301"/>
              <a:gd name="connsiteX6" fmla="*/ 4543793 w 4648282"/>
              <a:gd name="connsiteY6" fmla="*/ 1418031 h 4433301"/>
              <a:gd name="connsiteX7" fmla="*/ 4648282 w 4648282"/>
              <a:gd name="connsiteY7" fmla="*/ 2109160 h 4433301"/>
              <a:gd name="connsiteX8" fmla="*/ 4465639 w 4648282"/>
              <a:gd name="connsiteY8" fmla="*/ 3013821 h 4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82" h="4433301">
                <a:moveTo>
                  <a:pt x="4465639" y="3013821"/>
                </a:moveTo>
                <a:cubicBezTo>
                  <a:pt x="4112816" y="3847990"/>
                  <a:pt x="3286832" y="4433301"/>
                  <a:pt x="2324141" y="4433301"/>
                </a:cubicBezTo>
                <a:cubicBezTo>
                  <a:pt x="1040553" y="4433301"/>
                  <a:pt x="0" y="3392748"/>
                  <a:pt x="0" y="2109160"/>
                </a:cubicBezTo>
                <a:cubicBezTo>
                  <a:pt x="0" y="1226693"/>
                  <a:pt x="491824" y="459098"/>
                  <a:pt x="1216317" y="65530"/>
                </a:cubicBezTo>
                <a:lnTo>
                  <a:pt x="1352350" y="0"/>
                </a:lnTo>
                <a:lnTo>
                  <a:pt x="4475994" y="1232791"/>
                </a:lnTo>
                <a:lnTo>
                  <a:pt x="4543793" y="1418031"/>
                </a:lnTo>
                <a:cubicBezTo>
                  <a:pt x="4611700" y="1636359"/>
                  <a:pt x="4648282" y="1868487"/>
                  <a:pt x="4648282" y="2109160"/>
                </a:cubicBezTo>
                <a:cubicBezTo>
                  <a:pt x="4648282" y="2430057"/>
                  <a:pt x="4583247" y="2735764"/>
                  <a:pt x="4465639" y="301382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1000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DBD15FE-44A7-4CA5-815B-71FF4994DB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9901" y="693738"/>
            <a:ext cx="3522980" cy="5446712"/>
          </a:xfrm>
        </p:spPr>
        <p:txBody>
          <a:bodyPr anchor="ctr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C97D6C-07B7-434E-BBAE-19379570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US" sz="2800"/>
              <a:t>Click to edit Master title style</a:t>
            </a:r>
            <a:endParaRPr lang="en-US" sz="28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3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4687" y="1185453"/>
            <a:ext cx="6408742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43780" y="3413921"/>
            <a:ext cx="195104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86633"/>
            <a:ext cx="3125336" cy="36115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8375" y="863600"/>
            <a:ext cx="3441700" cy="5130800"/>
          </a:xfrm>
        </p:spPr>
        <p:txBody>
          <a:bodyPr anchor="ctr">
            <a:normAutofit/>
          </a:bodyPr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868680"/>
            <a:ext cx="2505456" cy="1499616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688336"/>
            <a:ext cx="2505456" cy="1499616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526280"/>
            <a:ext cx="2505456" cy="1499616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Monday, February 1, 20XX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A4A873-9306-44F1-9047-F853F00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1600200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702E7C4-3925-41D8-8339-6521FE726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3470"/>
            <a:ext cx="4041648" cy="1600200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748BF23-0309-4049-B999-7977CE56B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06940"/>
            <a:ext cx="4041648" cy="1600200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42D563E-638C-4E20-9FB7-739D6E4A9A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810409"/>
            <a:ext cx="4041648" cy="1600200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0438" y="2368550"/>
            <a:ext cx="6230411" cy="33909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CE23BB-F1B6-4676-BAD7-56273E800FEB}"/>
              </a:ext>
            </a:extLst>
          </p:cNvPr>
          <p:cNvSpPr/>
          <p:nvPr userDrawn="1"/>
        </p:nvSpPr>
        <p:spPr>
          <a:xfrm rot="5400000" flipH="1">
            <a:off x="1932850" y="2249496"/>
            <a:ext cx="2211724" cy="611304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136A792-3F80-40BE-96DB-0CDC51B9AA89}"/>
              </a:ext>
            </a:extLst>
          </p:cNvPr>
          <p:cNvSpPr/>
          <p:nvPr userDrawn="1"/>
        </p:nvSpPr>
        <p:spPr>
          <a:xfrm rot="6097846">
            <a:off x="767675" y="747345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54" y="987237"/>
            <a:ext cx="4506259" cy="2976491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400">
                <a:solidFill>
                  <a:schemeClr val="bg1"/>
                </a:solidFill>
              </a:rPr>
              <a:t>Click to edit Master subtitle style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1152" y="627063"/>
            <a:ext cx="4195763" cy="2674937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5">
            <a:extLst>
              <a:ext uri="{FF2B5EF4-FFF2-40B4-BE49-F238E27FC236}">
                <a16:creationId xmlns:a16="http://schemas.microsoft.com/office/drawing/2014/main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1152" y="3621024"/>
            <a:ext cx="4195763" cy="2674937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03500"/>
            <a:ext cx="10190163" cy="346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3" y="2865438"/>
            <a:ext cx="10240960" cy="2708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46EB34-1B8B-4396-BFD2-98D14076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E69A3D-D17E-4FD6-87AB-82FA30AC0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038600" y="4463552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E216A4-83E5-4AF8-83B6-82171757B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3141D-24A2-4BE2-B276-C20C06CB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229073" cy="1171556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3600">
                <a:solidFill>
                  <a:schemeClr val="bg1"/>
                </a:solidFill>
              </a:rPr>
              <a:t>Click to edit Master title style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Click to edit Master subtitle style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0F7C81-3A6B-4709-B144-6A0DFEF3B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62272"/>
          </a:xfrm>
          <a:solidFill>
            <a:schemeClr val="accent6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BCEB0-C572-483A-88B2-C65A607EC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DDF8D-E0F6-454C-9BC5-15EF563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5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4680" userDrawn="1">
          <p15:clr>
            <a:srgbClr val="FBAE40"/>
          </p15:clr>
        </p15:guide>
        <p15:guide id="4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Monday, February 1, 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CF8EE9-A776-4052-ABB2-29666265C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F2F3BB-127D-44BC-A8EF-A8BB5F5911CA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0D1F30-F118-4A1F-A48F-7E5706959F64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Monday, February 1,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b="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61" r:id="rId4"/>
    <p:sldLayoutId id="2147483686" r:id="rId5"/>
    <p:sldLayoutId id="2147483684" r:id="rId6"/>
    <p:sldLayoutId id="2147483681" r:id="rId7"/>
    <p:sldLayoutId id="2147483685" r:id="rId8"/>
    <p:sldLayoutId id="2147483650" r:id="rId9"/>
    <p:sldLayoutId id="2147483653" r:id="rId10"/>
    <p:sldLayoutId id="2147483682" r:id="rId11"/>
    <p:sldLayoutId id="2147483683" r:id="rId12"/>
    <p:sldLayoutId id="2147483679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3" Type="http://schemas.openxmlformats.org/officeDocument/2006/relationships/slide" Target="slide9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99020-4ABD-4E8C-8F34-FD42A314F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spc="750"/>
              <a:t>Trivia challenge: JOIN THE FUN!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Placeholder 11" descr="A pair of hands holding light bulbs&#10;&#10;Description automatically generated">
            <a:extLst>
              <a:ext uri="{FF2B5EF4-FFF2-40B4-BE49-F238E27FC236}">
                <a16:creationId xmlns:a16="http://schemas.microsoft.com/office/drawing/2014/main" id="{BD97365D-D9B8-42A1-C628-2F938647F9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2421" r="1" b="17724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5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Sports – 10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country has won the most FIFA world cup titles in soccer?</a:t>
            </a:r>
            <a:endParaRPr lang="en-US" sz="3600" dirty="0"/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5" name="Picture 4" descr="A group of sports equipment&#10;&#10;Description automatically generated">
            <a:extLst>
              <a:ext uri="{FF2B5EF4-FFF2-40B4-BE49-F238E27FC236}">
                <a16:creationId xmlns:a16="http://schemas.microsoft.com/office/drawing/2014/main" id="{23F668A8-24EB-9E97-C2E5-EF08D3C32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432" y="3612745"/>
            <a:ext cx="5239159" cy="32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9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Sports – 20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year </a:t>
            </a:r>
            <a:r>
              <a:rPr lang="en-US" sz="3600" dirty="0"/>
              <a:t>did the first modern Olympic Games take place?</a:t>
            </a:r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5" name="Picture 4" descr="A group of sports equipment&#10;&#10;Description automatically generated">
            <a:extLst>
              <a:ext uri="{FF2B5EF4-FFF2-40B4-BE49-F238E27FC236}">
                <a16:creationId xmlns:a16="http://schemas.microsoft.com/office/drawing/2014/main" id="{23F668A8-24EB-9E97-C2E5-EF08D3C32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432" y="3612745"/>
            <a:ext cx="5239159" cy="32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Sports – 40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Which player scored the fastest hat-trick in Premier League history?</a:t>
            </a:r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5" name="Picture 4" descr="A group of sports equipment&#10;&#10;Description automatically generated">
            <a:extLst>
              <a:ext uri="{FF2B5EF4-FFF2-40B4-BE49-F238E27FC236}">
                <a16:creationId xmlns:a16="http://schemas.microsoft.com/office/drawing/2014/main" id="{23F668A8-24EB-9E97-C2E5-EF08D3C32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432" y="3612745"/>
            <a:ext cx="5239159" cy="32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History – 5: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44444"/>
                </a:solidFill>
                <a:effectLst/>
                <a:latin typeface="Montserrat" panose="020F0502020204030204" pitchFamily="2" charset="0"/>
              </a:rPr>
              <a:t> 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Montserrat" panose="020F0502020204030204" pitchFamily="2" charset="0"/>
              </a:rPr>
              <a:t>Who won the 2008 U.S. Presidential election?</a:t>
            </a:r>
            <a:endParaRPr lang="en-US" sz="3600" dirty="0"/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7" name="Picture 6" descr="A book with text and doodles around it&#10;&#10;Description automatically generated">
            <a:extLst>
              <a:ext uri="{FF2B5EF4-FFF2-40B4-BE49-F238E27FC236}">
                <a16:creationId xmlns:a16="http://schemas.microsoft.com/office/drawing/2014/main" id="{72E32CF7-812B-3DBA-6AFC-733C4EF6F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206" y="3610569"/>
            <a:ext cx="5606235" cy="32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History – 10: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What year did Google launch?</a:t>
            </a:r>
            <a:endParaRPr lang="en-US" sz="3600" dirty="0"/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3" name="Picture 2" descr="A book with text and doodles around it&#10;&#10;Description automatically generated">
            <a:extLst>
              <a:ext uri="{FF2B5EF4-FFF2-40B4-BE49-F238E27FC236}">
                <a16:creationId xmlns:a16="http://schemas.microsoft.com/office/drawing/2014/main" id="{ECFC756A-624F-10D7-E943-0FBB98B0F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206" y="3610569"/>
            <a:ext cx="5606235" cy="32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3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History – 20: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Who is the king of the Olympian gods in Greek mythology?</a:t>
            </a:r>
            <a:endParaRPr lang="en-US" sz="3600" dirty="0"/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3" name="Picture 2" descr="A book with text and doodles around it&#10;&#10;Description automatically generated">
            <a:extLst>
              <a:ext uri="{FF2B5EF4-FFF2-40B4-BE49-F238E27FC236}">
                <a16:creationId xmlns:a16="http://schemas.microsoft.com/office/drawing/2014/main" id="{05F11351-A6F6-4465-22E4-7F3F2DEF9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206" y="3610569"/>
            <a:ext cx="5606235" cy="32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History – 40: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Which two royal family members were divorced in 1996?</a:t>
            </a:r>
            <a:endParaRPr lang="en-US" sz="3600" dirty="0"/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3" name="Picture 2" descr="A book with text and doodles around it&#10;&#10;Description automatically generated">
            <a:extLst>
              <a:ext uri="{FF2B5EF4-FFF2-40B4-BE49-F238E27FC236}">
                <a16:creationId xmlns:a16="http://schemas.microsoft.com/office/drawing/2014/main" id="{5F5424E7-FCB5-B28C-F71B-7F364DF11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206" y="3610569"/>
            <a:ext cx="5606235" cy="32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4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Entertainment – 5: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Who is Mufasa’s brother in </a:t>
            </a:r>
            <a:r>
              <a:rPr lang="en-US" sz="360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The Lion King</a:t>
            </a:r>
            <a:r>
              <a:rPr lang="en-US" sz="360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?</a:t>
            </a:r>
            <a:endParaRPr lang="en-US" sz="3600" dirty="0">
              <a:latin typeface="Montserrat" panose="00000500000000000000" pitchFamily="2" charset="0"/>
            </a:endParaRPr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99ADB-CE7A-1BCB-8690-FBBA964BF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923" y="3428999"/>
            <a:ext cx="6400800" cy="34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Entertainment – 10: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 In what general setting does </a:t>
            </a:r>
            <a:r>
              <a:rPr lang="en-US" sz="3600" b="0" i="1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The Shawshank Redemption 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take place?</a:t>
            </a:r>
            <a:endParaRPr lang="en-US" sz="3600" dirty="0">
              <a:latin typeface="Montserrat" panose="00000500000000000000" pitchFamily="2" charset="0"/>
            </a:endParaRPr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5" name="Picture 4" descr="A person in the rain&#10;&#10;Description automatically generated">
            <a:extLst>
              <a:ext uri="{FF2B5EF4-FFF2-40B4-BE49-F238E27FC236}">
                <a16:creationId xmlns:a16="http://schemas.microsoft.com/office/drawing/2014/main" id="{80409AD9-FE04-954D-4AF9-7E3E8115F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90" y="3844031"/>
            <a:ext cx="6738152" cy="29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4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Entertainment – 20: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Name the series that this famous quote comes from: “Who wants to be king?”</a:t>
            </a:r>
            <a:endParaRPr lang="en-US" sz="3600" dirty="0">
              <a:latin typeface="Montserrat" panose="00000500000000000000" pitchFamily="2" charset="0"/>
            </a:endParaRPr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7" name="Picture 6" descr="A picture of two lions wearing crowns&#10;&#10;Description automatically generated">
            <a:extLst>
              <a:ext uri="{FF2B5EF4-FFF2-40B4-BE49-F238E27FC236}">
                <a16:creationId xmlns:a16="http://schemas.microsoft.com/office/drawing/2014/main" id="{27B54621-2ADA-DDDA-0559-27B5EC216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8779" r="-419" b="17948"/>
          <a:stretch/>
        </p:blipFill>
        <p:spPr>
          <a:xfrm>
            <a:off x="2760379" y="3903306"/>
            <a:ext cx="6376344" cy="294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8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3FAF688D-0C7C-4192-9E71-43D0E22A3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6" y="793080"/>
            <a:ext cx="6089373" cy="123348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12" name="Picture Placeholder 11" descr="A group of people throwing confetti&#10;&#10;Description automatically generated">
            <a:extLst>
              <a:ext uri="{FF2B5EF4-FFF2-40B4-BE49-F238E27FC236}">
                <a16:creationId xmlns:a16="http://schemas.microsoft.com/office/drawing/2014/main" id="{DAF6D400-5D48-13BA-03DC-155F497D97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0292" r="5" b="10297"/>
          <a:stretch/>
        </p:blipFill>
        <p:spPr>
          <a:xfrm>
            <a:off x="-2" y="1"/>
            <a:ext cx="4038600" cy="2373181"/>
          </a:xfrm>
          <a:prstGeom prst="rect">
            <a:avLst/>
          </a:prstGeom>
        </p:spPr>
      </p:pic>
      <p:pic>
        <p:nvPicPr>
          <p:cNvPr id="31" name="Picture Placeholder 30" descr="Close-up of a DJ Deck">
            <a:extLst>
              <a:ext uri="{FF2B5EF4-FFF2-40B4-BE49-F238E27FC236}">
                <a16:creationId xmlns:a16="http://schemas.microsoft.com/office/drawing/2014/main" id="{BC9BC6E1-4C26-4CC6-A927-CAD9854750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9" r="532" b="-1"/>
          <a:stretch/>
        </p:blipFill>
        <p:spPr>
          <a:xfrm>
            <a:off x="6646" y="2373607"/>
            <a:ext cx="4038580" cy="214081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1026" y="2345635"/>
            <a:ext cx="6089373" cy="3438638"/>
          </a:xfrm>
        </p:spPr>
        <p:txBody>
          <a:bodyPr vert="horz" lIns="0" tIns="0" rIns="0" bIns="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Welcome to the Trivia Challenge! Four Categories, each category features questions of varying difficulties – 5,10,20 and 40 points. Two teams, one winner </a:t>
            </a:r>
            <a:r>
              <a:rPr lang="en-US" b="1" dirty="0"/>
              <a:t>– the team with the most points win!</a:t>
            </a:r>
            <a:br>
              <a:rPr lang="en-US" sz="1600" b="1" dirty="0"/>
            </a:br>
            <a:r>
              <a:rPr lang="en-US" sz="3600" b="1" dirty="0"/>
              <a:t>Let the fun begin!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7788D7-A03B-4DDD-8C0D-ADB3C92A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478E58-296A-4262-816D-D5661FA1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DBB0-116F-4811-B263-A1E2ADE3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48EBF6-60E6-462A-9155-5FAF136BCCB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Placeholder 17" descr="A silhouette of a person's head with a glowing brain&#10;&#10;Description automatically generated">
            <a:extLst>
              <a:ext uri="{FF2B5EF4-FFF2-40B4-BE49-F238E27FC236}">
                <a16:creationId xmlns:a16="http://schemas.microsoft.com/office/drawing/2014/main" id="{D64C8841-B79C-606E-8071-22AA9999FE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4801" b="14801"/>
          <a:stretch>
            <a:fillRect/>
          </a:stretch>
        </p:blipFill>
        <p:spPr>
          <a:xfrm>
            <a:off x="6646" y="4514849"/>
            <a:ext cx="4041648" cy="1908501"/>
          </a:xfrm>
        </p:spPr>
      </p:pic>
    </p:spTree>
    <p:extLst>
      <p:ext uri="{BB962C8B-B14F-4D97-AF65-F5344CB8AC3E}">
        <p14:creationId xmlns:p14="http://schemas.microsoft.com/office/powerpoint/2010/main" val="253958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Entertainment – 40: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How many lifeboats were available on the titanic?</a:t>
            </a:r>
            <a:endParaRPr lang="en-US" sz="3600" dirty="0">
              <a:latin typeface="Montserrat" panose="00000500000000000000" pitchFamily="2" charset="0"/>
            </a:endParaRPr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5" name="Picture 4" descr="A ship sinking in the water&#10;&#10;Description automatically generated">
            <a:extLst>
              <a:ext uri="{FF2B5EF4-FFF2-40B4-BE49-F238E27FC236}">
                <a16:creationId xmlns:a16="http://schemas.microsoft.com/office/drawing/2014/main" id="{95D94659-B952-94FF-7284-13F38C477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037" y="3409496"/>
            <a:ext cx="6813387" cy="34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Close-up of a DJ playing on his Deck">
            <a:extLst>
              <a:ext uri="{FF2B5EF4-FFF2-40B4-BE49-F238E27FC236}">
                <a16:creationId xmlns:a16="http://schemas.microsoft.com/office/drawing/2014/main" id="{05C410A7-E92A-4EFD-A6AE-36748F8E33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5" b="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BAB28E-BAF4-438C-A475-0D041A6A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2950387"/>
            <a:ext cx="3077044" cy="3531403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7E1EC9-3F85-4EB7-AF0B-3F8DFE94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0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CC368-94C3-4438-BABC-31C92047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52425"/>
            <a:ext cx="3960316" cy="3611584"/>
          </a:xfrm>
        </p:spPr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3649-3D75-4D6D-8156-51D7E6B177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78375" y="352425"/>
            <a:ext cx="3441700" cy="564197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Science and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Sports and Athletics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History and World Events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Entertainment and Pop Culture</a:t>
            </a:r>
          </a:p>
        </p:txBody>
      </p:sp>
      <p:pic>
        <p:nvPicPr>
          <p:cNvPr id="12" name="Picture Placeholder 11" descr="A close - up of a trumpet">
            <a:extLst>
              <a:ext uri="{FF2B5EF4-FFF2-40B4-BE49-F238E27FC236}">
                <a16:creationId xmlns:a16="http://schemas.microsoft.com/office/drawing/2014/main" id="{AD486202-2CE9-48FF-813A-B87921B403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7384" y="4526280"/>
            <a:ext cx="2505456" cy="1499616"/>
          </a:xfr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E3C6B7-507C-4330-B4B5-6B3975EF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fld id="{39A857F5-96C8-461D-A78C-38E92FE1C52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Placeholder 6" descr="A silhouette of a person's head with a glowing brain&#10;&#10;Description automatically generated">
            <a:extLst>
              <a:ext uri="{FF2B5EF4-FFF2-40B4-BE49-F238E27FC236}">
                <a16:creationId xmlns:a16="http://schemas.microsoft.com/office/drawing/2014/main" id="{A383BA16-70FF-01C6-BC92-BDE690ADD0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15" r="3015"/>
          <a:stretch>
            <a:fillRect/>
          </a:stretch>
        </p:blipFill>
        <p:spPr/>
      </p:pic>
      <p:pic>
        <p:nvPicPr>
          <p:cNvPr id="17" name="Picture Placeholder 16" descr="A group of sports equipment&#10;&#10;Description automatically generated">
            <a:extLst>
              <a:ext uri="{FF2B5EF4-FFF2-40B4-BE49-F238E27FC236}">
                <a16:creationId xmlns:a16="http://schemas.microsoft.com/office/drawing/2014/main" id="{189E3DB1-A9CD-AF27-83F8-B2962990FF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5070" b="5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898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EAC55E-FD3E-4A90-B4E2-D197D8038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69A3F-7C61-78B7-D920-579F0B3F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199"/>
            <a:ext cx="9448800" cy="1061357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Trivia Challenge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2DCAD1-D7F2-4CA8-960C-526B7DB37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09AC7F-1347-41C8-8BEB-47473A21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2DC71E-E26B-567A-1601-72E417DB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CDAE1DAE-4A5D-9F70-BEF1-D4861FD86E96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06645871"/>
              </p:ext>
            </p:extLst>
          </p:nvPr>
        </p:nvGraphicFramePr>
        <p:xfrm>
          <a:off x="1757779" y="2040261"/>
          <a:ext cx="8389400" cy="352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846">
                  <a:extLst>
                    <a:ext uri="{9D8B030D-6E8A-4147-A177-3AD203B41FA5}">
                      <a16:colId xmlns:a16="http://schemas.microsoft.com/office/drawing/2014/main" val="619714833"/>
                    </a:ext>
                  </a:extLst>
                </a:gridCol>
                <a:gridCol w="2094854">
                  <a:extLst>
                    <a:ext uri="{9D8B030D-6E8A-4147-A177-3AD203B41FA5}">
                      <a16:colId xmlns:a16="http://schemas.microsoft.com/office/drawing/2014/main" val="3467388506"/>
                    </a:ext>
                  </a:extLst>
                </a:gridCol>
                <a:gridCol w="2097350">
                  <a:extLst>
                    <a:ext uri="{9D8B030D-6E8A-4147-A177-3AD203B41FA5}">
                      <a16:colId xmlns:a16="http://schemas.microsoft.com/office/drawing/2014/main" val="145288111"/>
                    </a:ext>
                  </a:extLst>
                </a:gridCol>
                <a:gridCol w="2097350">
                  <a:extLst>
                    <a:ext uri="{9D8B030D-6E8A-4147-A177-3AD203B41FA5}">
                      <a16:colId xmlns:a16="http://schemas.microsoft.com/office/drawing/2014/main" val="577459943"/>
                    </a:ext>
                  </a:extLst>
                </a:gridCol>
              </a:tblGrid>
              <a:tr h="7052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Entertainment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570048"/>
                  </a:ext>
                </a:extLst>
              </a:tr>
              <a:tr h="7052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 action="ppaction://hlinksldjump"/>
                        </a:rPr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 action="ppaction://hlinksldjump"/>
                        </a:rPr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4" action="ppaction://hlinksldjump"/>
                        </a:rPr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 action="ppaction://hlinksldjump"/>
                        </a:rPr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905329"/>
                  </a:ext>
                </a:extLst>
              </a:tr>
              <a:tr h="7052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 action="ppaction://hlinksldjump"/>
                        </a:rPr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7" action="ppaction://hlinksldjump"/>
                        </a:rPr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8" action="ppaction://hlinksldjump"/>
                        </a:rPr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9" action="ppaction://hlinksldjump"/>
                        </a:rPr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155095"/>
                  </a:ext>
                </a:extLst>
              </a:tr>
              <a:tr h="7052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0" action="ppaction://hlinksldjump"/>
                        </a:rPr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1" action="ppaction://hlinksldjump"/>
                        </a:rPr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2" action="ppaction://hlinksldjump"/>
                        </a:rPr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3" action="ppaction://hlinksldjump"/>
                        </a:rPr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563959"/>
                  </a:ext>
                </a:extLst>
              </a:tr>
              <a:tr h="7052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4" action="ppaction://hlinksldjump"/>
                        </a:rPr>
                        <a:t>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5" action="ppaction://hlinksldjump"/>
                        </a:rPr>
                        <a:t>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6" action="ppaction://hlinksldjump"/>
                        </a:rPr>
                        <a:t>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7" action="ppaction://hlinksldjump"/>
                        </a:rPr>
                        <a:t>40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95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25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Science – 5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largest planet in our solar system?</a:t>
            </a:r>
            <a:endParaRPr lang="en-US" sz="3600" dirty="0"/>
          </a:p>
        </p:txBody>
      </p:sp>
      <p:pic>
        <p:nvPicPr>
          <p:cNvPr id="10" name="Picture 9" descr="A silhouette of a person's head with a glowing brain&#10;&#10;Description automatically generated">
            <a:extLst>
              <a:ext uri="{FF2B5EF4-FFF2-40B4-BE49-F238E27FC236}">
                <a16:creationId xmlns:a16="http://schemas.microsoft.com/office/drawing/2014/main" id="{AC977CB9-72F0-513A-EB28-C73ECEA2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0" y="3478522"/>
            <a:ext cx="6024565" cy="3388157"/>
          </a:xfrm>
          <a:prstGeom prst="rect">
            <a:avLst/>
          </a:prstGeom>
        </p:spPr>
      </p:pic>
      <p:pic>
        <p:nvPicPr>
          <p:cNvPr id="12" name="Graphic 11" descr="Rewind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A86B7EC5-DDD8-AA48-27CB-93834DF0A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Science – 10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largest </a:t>
            </a:r>
            <a:r>
              <a:rPr lang="en-US" sz="3600" dirty="0"/>
              <a:t>organ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  <a:r>
              <a:rPr lang="en-US" sz="3600" dirty="0"/>
              <a:t> the human body?</a:t>
            </a:r>
          </a:p>
        </p:txBody>
      </p:sp>
      <p:pic>
        <p:nvPicPr>
          <p:cNvPr id="10" name="Picture 9" descr="A silhouette of a person's head with a glowing brain&#10;&#10;Description automatically generated">
            <a:extLst>
              <a:ext uri="{FF2B5EF4-FFF2-40B4-BE49-F238E27FC236}">
                <a16:creationId xmlns:a16="http://schemas.microsoft.com/office/drawing/2014/main" id="{AC977CB9-72F0-513A-EB28-C73ECEA2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0" y="3478522"/>
            <a:ext cx="6024565" cy="3388157"/>
          </a:xfrm>
          <a:prstGeom prst="rect">
            <a:avLst/>
          </a:prstGeom>
        </p:spPr>
      </p:pic>
      <p:pic>
        <p:nvPicPr>
          <p:cNvPr id="2" name="Graphic 1" descr="Rewind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FDD8A44A-DCF4-252B-C849-D0D5BD3B7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Science – 20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study of the structure  of the body and its parts called?</a:t>
            </a:r>
            <a:endParaRPr lang="en-US" sz="3600" dirty="0"/>
          </a:p>
        </p:txBody>
      </p:sp>
      <p:pic>
        <p:nvPicPr>
          <p:cNvPr id="10" name="Picture 9" descr="A silhouette of a person's head with a glowing brain&#10;&#10;Description automatically generated">
            <a:extLst>
              <a:ext uri="{FF2B5EF4-FFF2-40B4-BE49-F238E27FC236}">
                <a16:creationId xmlns:a16="http://schemas.microsoft.com/office/drawing/2014/main" id="{AC977CB9-72F0-513A-EB28-C73ECEA2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0" y="3478522"/>
            <a:ext cx="6024565" cy="3388157"/>
          </a:xfrm>
          <a:prstGeom prst="rect">
            <a:avLst/>
          </a:prstGeom>
        </p:spPr>
      </p:pic>
      <p:pic>
        <p:nvPicPr>
          <p:cNvPr id="2" name="Graphic 1" descr="Rewind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6292A889-7B23-7103-3701-6A1CA4D04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1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Science – 40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term for the study of the nature and origin </a:t>
            </a:r>
            <a:r>
              <a:rPr lang="en-US" sz="3600" dirty="0"/>
              <a:t>of the universe?</a:t>
            </a:r>
          </a:p>
        </p:txBody>
      </p:sp>
      <p:pic>
        <p:nvPicPr>
          <p:cNvPr id="10" name="Picture 9" descr="A silhouette of a person's head with a glowing brain&#10;&#10;Description automatically generated">
            <a:extLst>
              <a:ext uri="{FF2B5EF4-FFF2-40B4-BE49-F238E27FC236}">
                <a16:creationId xmlns:a16="http://schemas.microsoft.com/office/drawing/2014/main" id="{AC977CB9-72F0-513A-EB28-C73ECEA2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0" y="3478522"/>
            <a:ext cx="6024565" cy="3388157"/>
          </a:xfrm>
          <a:prstGeom prst="rect">
            <a:avLst/>
          </a:prstGeom>
        </p:spPr>
      </p:pic>
      <p:pic>
        <p:nvPicPr>
          <p:cNvPr id="2" name="Graphic 1" descr="Rewind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F870E-B513-8239-4FC3-E503F4CD959C}"/>
              </a:ext>
            </a:extLst>
          </p:cNvPr>
          <p:cNvSpPr txBox="1"/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Sports – 5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 cap="all" spc="7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FCC5-1C0D-06A4-F537-760341927AE2}"/>
              </a:ext>
            </a:extLst>
          </p:cNvPr>
          <p:cNvSpPr>
            <a:spLocks/>
          </p:cNvSpPr>
          <p:nvPr/>
        </p:nvSpPr>
        <p:spPr>
          <a:xfrm>
            <a:off x="10163090" y="5918879"/>
            <a:ext cx="326268" cy="333065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fld id="{C01389E6-C847-4AD0-B56D-D205B2EAB1EE}" type="slidenum"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A45-AF99-E3CE-3F04-693A05F49155}"/>
              </a:ext>
            </a:extLst>
          </p:cNvPr>
          <p:cNvSpPr txBox="1"/>
          <p:nvPr/>
        </p:nvSpPr>
        <p:spPr>
          <a:xfrm>
            <a:off x="1702619" y="2062715"/>
            <a:ext cx="8917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328" indent="-338328" defTabSz="6766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name of the highest possible score in a single frame in bowling?</a:t>
            </a:r>
            <a:endParaRPr lang="en-US" sz="3600" dirty="0"/>
          </a:p>
        </p:txBody>
      </p:sp>
      <p:pic>
        <p:nvPicPr>
          <p:cNvPr id="2" name="Graphic 1" descr="Rewind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5335E475-B0A3-8D9B-F581-82A1FAE3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6023" y="5918879"/>
            <a:ext cx="914400" cy="914400"/>
          </a:xfrm>
          <a:prstGeom prst="rect">
            <a:avLst/>
          </a:prstGeom>
        </p:spPr>
      </p:pic>
      <p:pic>
        <p:nvPicPr>
          <p:cNvPr id="5" name="Picture 4" descr="A group of sports equipment&#10;&#10;Description automatically generated">
            <a:extLst>
              <a:ext uri="{FF2B5EF4-FFF2-40B4-BE49-F238E27FC236}">
                <a16:creationId xmlns:a16="http://schemas.microsoft.com/office/drawing/2014/main" id="{23F668A8-24EB-9E97-C2E5-EF08D3C32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432" y="3612745"/>
            <a:ext cx="5239159" cy="32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943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E43E0E-1DE3-4D32-85EB-739731B9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123E8-1B6B-49B5-873D-A8D01C369B6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C51EB17-D597-42E7-995C-18B75FCBF2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{19B8C641-1F75-434A-AF14-5D9134D005A9}tf89309463_win32</Template>
  <TotalTime>1197</TotalTime>
  <Words>365</Words>
  <Application>Microsoft Office PowerPoint</Application>
  <PresentationFormat>Widescreen</PresentationFormat>
  <Paragraphs>83</Paragraphs>
  <Slides>21</Slides>
  <Notes>1</Notes>
  <HiddenSlides>16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Avenir Next LT Pro Light</vt:lpstr>
      <vt:lpstr>Calibri</vt:lpstr>
      <vt:lpstr>Montserrat</vt:lpstr>
      <vt:lpstr>GradientRiseVTI</vt:lpstr>
      <vt:lpstr>Trivia challenge: JOIN THE FUN!</vt:lpstr>
      <vt:lpstr>introduction</vt:lpstr>
      <vt:lpstr>Categories</vt:lpstr>
      <vt:lpstr>Trivia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 challenge: JOIN THE FUN!</dc:title>
  <dc:creator>يوسف عبد المنعم</dc:creator>
  <cp:lastModifiedBy>يوسف عبد المنعم</cp:lastModifiedBy>
  <cp:revision>1</cp:revision>
  <dcterms:created xsi:type="dcterms:W3CDTF">2023-12-02T17:38:29Z</dcterms:created>
  <dcterms:modified xsi:type="dcterms:W3CDTF">2023-12-03T13:35:52Z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